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82" d="100"/>
          <a:sy n="82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792503"/>
            <a:ext cx="10464800" cy="112181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0" indent="2286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0" indent="4572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0" indent="6858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0" indent="9144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118" name="イメージ" descr="イメージ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481" y="5383841"/>
            <a:ext cx="4577838" cy="1121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イメージ" descr="イメージ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481" y="2219246"/>
            <a:ext cx="4577838" cy="298859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3200" u="sng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28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800"/>
            </a:lvl1pPr>
            <a:lvl2pPr marL="0" indent="228600" algn="ctr">
              <a:buSzTx/>
              <a:buNone/>
              <a:defRPr sz="2800"/>
            </a:lvl2pPr>
            <a:lvl3pPr marL="0" indent="457200" algn="ctr">
              <a:buSzTx/>
              <a:buNone/>
              <a:defRPr sz="2800"/>
            </a:lvl3pPr>
            <a:lvl4pPr marL="0" indent="685800" algn="ctr">
              <a:buSzTx/>
              <a:buNone/>
              <a:defRPr sz="2800"/>
            </a:lvl4pPr>
            <a:lvl5pPr marL="0" indent="914400" algn="ctr">
              <a:buSzTx/>
              <a:buNone/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29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45123" y="9302750"/>
            <a:ext cx="314554" cy="25400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3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95059" y="9251950"/>
            <a:ext cx="414682" cy="304800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46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buSzPct val="75000"/>
              <a:buChar char="•"/>
              <a:defRPr sz="3600"/>
            </a:lvl1pPr>
            <a:lvl2pPr>
              <a:buSzPct val="75000"/>
              <a:buChar char="•"/>
              <a:defRPr sz="3600"/>
            </a:lvl2pPr>
            <a:lvl3pPr>
              <a:buSzPct val="75000"/>
              <a:buChar char="•"/>
              <a:defRPr sz="3600"/>
            </a:lvl3pPr>
            <a:lvl4pPr>
              <a:buSzPct val="75000"/>
              <a:buChar char="•"/>
              <a:defRPr sz="3600"/>
            </a:lvl4pPr>
            <a:lvl5pPr>
              <a:buSzPct val="75000"/>
              <a:buChar char="•"/>
              <a:defRPr sz="3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4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5397" y="925195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5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5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3200" u="sng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64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800"/>
            </a:lvl1pPr>
            <a:lvl2pPr marL="0" indent="0" algn="ctr">
              <a:buSzTx/>
              <a:buNone/>
              <a:defRPr sz="2800"/>
            </a:lvl2pPr>
            <a:lvl3pPr marL="0" indent="0" algn="ctr">
              <a:buSzTx/>
              <a:buNone/>
              <a:defRPr sz="2800"/>
            </a:lvl3pPr>
            <a:lvl4pPr marL="0" indent="0" algn="ctr">
              <a:buSzTx/>
              <a:buNone/>
              <a:defRPr sz="2800"/>
            </a:lvl4pPr>
            <a:lvl5pPr marL="0" indent="0" algn="ctr">
              <a:buSzTx/>
              <a:buNone/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45123" y="9302750"/>
            <a:ext cx="314554" cy="25400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7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7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82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buSzPct val="75000"/>
              <a:buChar char="•"/>
              <a:defRPr sz="3600"/>
            </a:lvl1pPr>
            <a:lvl2pPr>
              <a:buSzPct val="75000"/>
              <a:buChar char="•"/>
              <a:defRPr sz="3600"/>
            </a:lvl2pPr>
            <a:lvl3pPr>
              <a:buSzPct val="75000"/>
              <a:buChar char="•"/>
              <a:defRPr sz="3600"/>
            </a:lvl3pPr>
            <a:lvl4pPr>
              <a:buSzPct val="75000"/>
              <a:buChar char="•"/>
              <a:defRPr sz="3600"/>
            </a:lvl4pPr>
            <a:lvl5pPr>
              <a:buSzPct val="75000"/>
              <a:buChar char="•"/>
              <a:defRPr sz="3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83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5397" y="925195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8360" y="929640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ロゴ文字あり.png" descr="ロゴ文字あり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00" y="2965450"/>
            <a:ext cx="10693400" cy="3822701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「社員の声」で組織を変える"/>
          <p:cNvSpPr txBox="1"/>
          <p:nvPr/>
        </p:nvSpPr>
        <p:spPr>
          <a:xfrm>
            <a:off x="4799330" y="3824209"/>
            <a:ext cx="3406141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53585F"/>
                </a:solidFill>
              </a:defRPr>
            </a:lvl1pPr>
          </a:lstStyle>
          <a:p>
            <a:r>
              <a:t>「社員の声」で組織を変える</a:t>
            </a:r>
          </a:p>
        </p:txBody>
      </p:sp>
      <p:sp>
        <p:nvSpPr>
          <p:cNvPr id="194" name="説明資料"/>
          <p:cNvSpPr txBox="1"/>
          <p:nvPr/>
        </p:nvSpPr>
        <p:spPr>
          <a:xfrm>
            <a:off x="5683250" y="5812366"/>
            <a:ext cx="163830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説明資料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95186" y="9302750"/>
            <a:ext cx="214428" cy="254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97" name="アトラエでは、wevoxを活用し…"/>
          <p:cNvSpPr txBox="1"/>
          <p:nvPr/>
        </p:nvSpPr>
        <p:spPr>
          <a:xfrm>
            <a:off x="1153180" y="2595479"/>
            <a:ext cx="10698442" cy="528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 err="1"/>
              <a:t>先日はWevoxの回答のご協力をいただき</a:t>
            </a:r>
            <a:r>
              <a:rPr dirty="0"/>
              <a:t>、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 err="1"/>
              <a:t>ありがとうございました</a:t>
            </a:r>
            <a:r>
              <a:rPr dirty="0"/>
              <a:t>！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lang="en-US"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lang="en-US"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/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 err="1"/>
              <a:t>検討の結果、Wevoxを導入することが決定しました</a:t>
            </a:r>
            <a:r>
              <a:rPr dirty="0"/>
              <a:t>。</a:t>
            </a:r>
          </a:p>
        </p:txBody>
      </p:sp>
      <p:sp>
        <p:nvSpPr>
          <p:cNvPr id="198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199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pic>
        <p:nvPicPr>
          <p:cNvPr id="200" name="wevot_β.png" descr="wevot_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サンプルです。…"/>
          <p:cNvSpPr txBox="1"/>
          <p:nvPr/>
        </p:nvSpPr>
        <p:spPr>
          <a:xfrm>
            <a:off x="2557455" y="1196250"/>
            <a:ext cx="78898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※サンプル</a:t>
            </a:r>
            <a:r>
              <a:rPr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※</a:t>
            </a:r>
          </a:p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皆さんへのメッセージをご記入ください。</a:t>
            </a:r>
          </a:p>
        </p:txBody>
      </p:sp>
      <p:sp>
        <p:nvSpPr>
          <p:cNvPr id="202" name="回答結果について"/>
          <p:cNvSpPr txBox="1"/>
          <p:nvPr/>
        </p:nvSpPr>
        <p:spPr>
          <a:xfrm>
            <a:off x="878150" y="422819"/>
            <a:ext cx="1028701" cy="67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800">
                <a:solidFill>
                  <a:srgbClr val="5E5E5E"/>
                </a:solidFill>
              </a:defRPr>
            </a:lvl1pPr>
          </a:lstStyle>
          <a:p>
            <a:r>
              <a:t>はじめに</a:t>
            </a:r>
          </a:p>
        </p:txBody>
      </p:sp>
      <p:pic>
        <p:nvPicPr>
          <p:cNvPr id="203" name="PC.png" descr="P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12" y="3989915"/>
            <a:ext cx="5140176" cy="30132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95186" y="9302750"/>
            <a:ext cx="214427" cy="254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06" name="wevoxは…"/>
          <p:cNvSpPr txBox="1"/>
          <p:nvPr/>
        </p:nvSpPr>
        <p:spPr>
          <a:xfrm>
            <a:off x="872866" y="1770463"/>
            <a:ext cx="11259067" cy="6475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（導入目的）</a:t>
            </a:r>
          </a:p>
          <a:p>
            <a:pPr lvl="1" indent="0"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・会社の状態を可視化し、よりよい組織づくりのために　　　</a:t>
            </a:r>
          </a:p>
          <a:p>
            <a:pPr lvl="1" indent="0"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　実施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/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（実施概要）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・</a:t>
            </a:r>
            <a:r>
              <a:rPr b="1"/>
              <a:t>実名</a:t>
            </a:r>
            <a:r>
              <a:t>にてサーベイを実施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・</a:t>
            </a:r>
            <a:r>
              <a:rPr b="1"/>
              <a:t>経営陣・人事・直属の上長</a:t>
            </a:r>
            <a:r>
              <a:t>が結果を確認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/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（実施頻度）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・</a:t>
            </a:r>
            <a:r>
              <a:rPr b="1"/>
              <a:t>月1回</a:t>
            </a:r>
            <a:r>
              <a:t>の実施で、</a:t>
            </a:r>
            <a:r>
              <a:rPr b="1"/>
              <a:t>16問</a:t>
            </a:r>
            <a:r>
              <a:t>（回答時間約1.5分）です。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・</a:t>
            </a:r>
            <a:r>
              <a:rPr b="1"/>
              <a:t>毎月第2週目の月曜日10時</a:t>
            </a:r>
            <a:r>
              <a:t>に配信します。</a:t>
            </a:r>
          </a:p>
        </p:txBody>
      </p:sp>
      <p:sp>
        <p:nvSpPr>
          <p:cNvPr id="207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08" name="wevoxとは"/>
          <p:cNvSpPr txBox="1"/>
          <p:nvPr/>
        </p:nvSpPr>
        <p:spPr>
          <a:xfrm>
            <a:off x="878150" y="422819"/>
            <a:ext cx="2857501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800" b="1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1pPr>
          </a:lstStyle>
          <a:p>
            <a:r>
              <a:t>導入目的・概要・実施頻度</a:t>
            </a:r>
          </a:p>
        </p:txBody>
      </p:sp>
      <p:sp>
        <p:nvSpPr>
          <p:cNvPr id="209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pic>
        <p:nvPicPr>
          <p:cNvPr id="210" name="wevot_β.png" descr="wevot_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サンプルです。…"/>
          <p:cNvSpPr txBox="1"/>
          <p:nvPr/>
        </p:nvSpPr>
        <p:spPr>
          <a:xfrm>
            <a:off x="7894809" y="919227"/>
            <a:ext cx="4314138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※サンプル</a:t>
            </a:r>
            <a:r>
              <a:rPr>
                <a:latin typeface="+mn-lt"/>
                <a:ea typeface="+mn-ea"/>
                <a:cs typeface="+mn-cs"/>
                <a:sym typeface="ヒラギノ角ゴ ProN W3"/>
              </a:rPr>
              <a:t>※</a:t>
            </a:r>
          </a:p>
          <a:p>
            <a:pPr>
              <a:defRPr sz="1800" spc="-52">
                <a:solidFill>
                  <a:srgbClr val="941100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t>自社で決めていだいた内容を反映ください。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14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15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78092" y="9302750"/>
            <a:ext cx="248616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216" name="wevot_β.png" descr="wevot_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回答結果について"/>
          <p:cNvSpPr txBox="1"/>
          <p:nvPr/>
        </p:nvSpPr>
        <p:spPr>
          <a:xfrm>
            <a:off x="878150" y="422819"/>
            <a:ext cx="3817515" cy="67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1800" b="1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1pPr>
          </a:lstStyle>
          <a:p>
            <a:r>
              <a:t>皆さんへの内容の開示について</a:t>
            </a:r>
            <a:endParaRPr b="0"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218" name="定点でサーベイに回答いただくことで、…"/>
          <p:cNvSpPr txBox="1"/>
          <p:nvPr/>
        </p:nvSpPr>
        <p:spPr>
          <a:xfrm>
            <a:off x="1932939" y="1263832"/>
            <a:ext cx="9138921" cy="1137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t>半年1回、全体集会で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t>何かしらの形で結果内容を開示する予定です。</a:t>
            </a:r>
          </a:p>
        </p:txBody>
      </p:sp>
      <p:pic>
        <p:nvPicPr>
          <p:cNvPr id="219" name="スクリーンショット 2018-08-31 16.55.57.png" descr="スクリーンショット 2018-08-31 16.55.5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004" y="2736385"/>
            <a:ext cx="5439824" cy="4918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001.png" descr="0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7717" y="2736385"/>
            <a:ext cx="4328619" cy="4918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95186" y="9302750"/>
            <a:ext cx="214428" cy="254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23" name="アトラエでは、wevoxを活用し…"/>
          <p:cNvSpPr txBox="1"/>
          <p:nvPr/>
        </p:nvSpPr>
        <p:spPr>
          <a:xfrm>
            <a:off x="1637373" y="3601408"/>
            <a:ext cx="9730055" cy="174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t>Wevoxを活用し、皆さんにとってより良い組織に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t>していきたいと思っています。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t>ご協力をお願いいたします。</a:t>
            </a:r>
          </a:p>
        </p:txBody>
      </p:sp>
      <p:sp>
        <p:nvSpPr>
          <p:cNvPr id="224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25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pic>
        <p:nvPicPr>
          <p:cNvPr id="226" name="wevot_β.png" descr="wevot_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サンプルです。…"/>
          <p:cNvSpPr txBox="1"/>
          <p:nvPr/>
        </p:nvSpPr>
        <p:spPr>
          <a:xfrm>
            <a:off x="2557454" y="1705804"/>
            <a:ext cx="78898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※サンプル</a:t>
            </a:r>
            <a:r>
              <a:rPr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※</a:t>
            </a:r>
          </a:p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t>皆さんへのメッセージをご記入ください。</a:t>
            </a:r>
          </a:p>
        </p:txBody>
      </p:sp>
      <p:sp>
        <p:nvSpPr>
          <p:cNvPr id="228" name="回答結果について"/>
          <p:cNvSpPr txBox="1"/>
          <p:nvPr/>
        </p:nvSpPr>
        <p:spPr>
          <a:xfrm>
            <a:off x="878150" y="422819"/>
            <a:ext cx="800101" cy="67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800">
                <a:solidFill>
                  <a:srgbClr val="5E5E5E"/>
                </a:solidFill>
              </a:defRPr>
            </a:lvl1pPr>
          </a:lstStyle>
          <a:p>
            <a:r>
              <a:t>最後に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ユーザー設定</PresentationFormat>
  <Paragraphs>43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ヒラギノ角ゴ ProN W3</vt:lpstr>
      <vt:lpstr>ヒラギノ角ゴ ProN W6</vt:lpstr>
      <vt:lpstr>游ゴシック</vt:lpstr>
      <vt:lpstr>Helvetica Light</vt:lpstr>
      <vt:lpstr>Helvetica Neue Light</vt:lpstr>
      <vt:lpstr>Helvetica Neue Thin</vt:lpstr>
      <vt:lpstr>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Yuri Sakumoto</cp:lastModifiedBy>
  <cp:revision>1</cp:revision>
  <dcterms:modified xsi:type="dcterms:W3CDTF">2021-09-17T06:51:42Z</dcterms:modified>
</cp:coreProperties>
</file>